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45" y="3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326B3123-6325-528A-93B6-553D2E38A47A}"/>
              </a:ext>
            </a:extLst>
          </p:cNvPr>
          <p:cNvGrpSpPr/>
          <p:nvPr/>
        </p:nvGrpSpPr>
        <p:grpSpPr>
          <a:xfrm>
            <a:off x="2186762" y="567070"/>
            <a:ext cx="7818475" cy="5089452"/>
            <a:chOff x="1566530" y="446568"/>
            <a:chExt cx="7818475" cy="5089452"/>
          </a:xfrm>
        </p:grpSpPr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4C5C2331-C3E6-F43C-567E-DE9EFA544417}"/>
                </a:ext>
              </a:extLst>
            </p:cNvPr>
            <p:cNvSpPr/>
            <p:nvPr/>
          </p:nvSpPr>
          <p:spPr>
            <a:xfrm>
              <a:off x="1566530" y="446568"/>
              <a:ext cx="7818475" cy="508945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4703FA71-AA0C-A438-EEED-2E612EDCA58A}"/>
                </a:ext>
              </a:extLst>
            </p:cNvPr>
            <p:cNvGrpSpPr/>
            <p:nvPr/>
          </p:nvGrpSpPr>
          <p:grpSpPr>
            <a:xfrm>
              <a:off x="2166246" y="803601"/>
              <a:ext cx="6623336" cy="2235414"/>
              <a:chOff x="992136" y="723959"/>
              <a:chExt cx="9830076" cy="3317707"/>
            </a:xfrm>
          </p:grpSpPr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E3D1C1F0-F17B-0DD4-B3E0-3453BBCE975F}"/>
                  </a:ext>
                </a:extLst>
              </p:cNvPr>
              <p:cNvGrpSpPr/>
              <p:nvPr/>
            </p:nvGrpSpPr>
            <p:grpSpPr>
              <a:xfrm>
                <a:off x="992136" y="723959"/>
                <a:ext cx="4571527" cy="3302797"/>
                <a:chOff x="1006313" y="623993"/>
                <a:chExt cx="4571527" cy="3302797"/>
              </a:xfrm>
            </p:grpSpPr>
            <p:pic>
              <p:nvPicPr>
                <p:cNvPr id="5" name="图片 4" descr="电脑软件截图&#10;&#10;AI 生成的内容可能不正确。">
                  <a:extLst>
                    <a:ext uri="{FF2B5EF4-FFF2-40B4-BE49-F238E27FC236}">
                      <a16:creationId xmlns:a16="http://schemas.microsoft.com/office/drawing/2014/main" id="{503B776E-8EEF-8251-8920-F2C55867E6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006313" y="623993"/>
                  <a:ext cx="4571527" cy="2857204"/>
                </a:xfrm>
                <a:prstGeom prst="rect">
                  <a:avLst/>
                </a:prstGeom>
              </p:spPr>
            </p:pic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00732594-5A57-E00F-27A7-32CE56096E51}"/>
                    </a:ext>
                  </a:extLst>
                </p:cNvPr>
                <p:cNvSpPr txBox="1"/>
                <p:nvPr/>
              </p:nvSpPr>
              <p:spPr>
                <a:xfrm>
                  <a:off x="2997200" y="3520525"/>
                  <a:ext cx="453970" cy="4062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(a)</a:t>
                  </a:r>
                  <a:endParaRPr lang="zh-CN" alt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C4584CF5-ED2A-E8D6-3508-25CE57161266}"/>
                  </a:ext>
                </a:extLst>
              </p:cNvPr>
              <p:cNvGrpSpPr/>
              <p:nvPr/>
            </p:nvGrpSpPr>
            <p:grpSpPr>
              <a:xfrm>
                <a:off x="6183405" y="723960"/>
                <a:ext cx="4638807" cy="3317706"/>
                <a:chOff x="6176316" y="623994"/>
                <a:chExt cx="4638807" cy="3317706"/>
              </a:xfrm>
            </p:grpSpPr>
            <p:sp>
              <p:nvSpPr>
                <p:cNvPr id="7" name="文本框 6">
                  <a:extLst>
                    <a:ext uri="{FF2B5EF4-FFF2-40B4-BE49-F238E27FC236}">
                      <a16:creationId xmlns:a16="http://schemas.microsoft.com/office/drawing/2014/main" id="{9A0CCDEE-5B79-E031-7C91-3226A6A50147}"/>
                    </a:ext>
                  </a:extLst>
                </p:cNvPr>
                <p:cNvSpPr txBox="1"/>
                <p:nvPr/>
              </p:nvSpPr>
              <p:spPr>
                <a:xfrm>
                  <a:off x="8324199" y="3494808"/>
                  <a:ext cx="513473" cy="44689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(b)</a:t>
                  </a:r>
                  <a:endParaRPr lang="zh-CN" alt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9" name="图片 8" descr="图片包含 图形用户界面&#10;&#10;AI 生成的内容可能不正确。">
                  <a:extLst>
                    <a:ext uri="{FF2B5EF4-FFF2-40B4-BE49-F238E27FC236}">
                      <a16:creationId xmlns:a16="http://schemas.microsoft.com/office/drawing/2014/main" id="{12BA49A1-3462-1FED-F75C-81DCF0CED7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76316" y="623994"/>
                  <a:ext cx="4638807" cy="289653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6359D1C9-6BFD-66B4-28B0-FD73AD953FBE}"/>
                </a:ext>
              </a:extLst>
            </p:cNvPr>
            <p:cNvGrpSpPr/>
            <p:nvPr/>
          </p:nvGrpSpPr>
          <p:grpSpPr>
            <a:xfrm>
              <a:off x="2166246" y="3118044"/>
              <a:ext cx="3080217" cy="2294468"/>
              <a:chOff x="2166246" y="3118044"/>
              <a:chExt cx="3080217" cy="2294468"/>
            </a:xfrm>
          </p:grpSpPr>
          <p:pic>
            <p:nvPicPr>
              <p:cNvPr id="14" name="图片 13" descr="图形用户界面&#10;&#10;AI 生成的内容可能不正确。">
                <a:extLst>
                  <a:ext uri="{FF2B5EF4-FFF2-40B4-BE49-F238E27FC236}">
                    <a16:creationId xmlns:a16="http://schemas.microsoft.com/office/drawing/2014/main" id="{E8572E35-3425-15D0-2EB1-03BE2C4362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66246" y="3118044"/>
                <a:ext cx="3080217" cy="1925136"/>
              </a:xfrm>
              <a:prstGeom prst="rect">
                <a:avLst/>
              </a:prstGeom>
            </p:spPr>
          </p:pic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BF3B6937-E2C0-CF1F-294D-A61CC88F05AC}"/>
                  </a:ext>
                </a:extLst>
              </p:cNvPr>
              <p:cNvSpPr txBox="1"/>
              <p:nvPr/>
            </p:nvSpPr>
            <p:spPr>
              <a:xfrm>
                <a:off x="3507671" y="5043180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(c)</a:t>
                </a:r>
                <a:endParaRPr lang="zh-CN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C6F41D71-3B51-DA86-0F42-0382A8BCDAFF}"/>
                </a:ext>
              </a:extLst>
            </p:cNvPr>
            <p:cNvGrpSpPr/>
            <p:nvPr/>
          </p:nvGrpSpPr>
          <p:grpSpPr>
            <a:xfrm>
              <a:off x="5686699" y="3118044"/>
              <a:ext cx="3080217" cy="2294468"/>
              <a:chOff x="2166246" y="3118044"/>
              <a:chExt cx="3080217" cy="2294468"/>
            </a:xfrm>
          </p:grpSpPr>
          <p:pic>
            <p:nvPicPr>
              <p:cNvPr id="19" name="图片 18" descr="图形用户界面&#10;&#10;AI 生成的内容可能不正确。">
                <a:extLst>
                  <a:ext uri="{FF2B5EF4-FFF2-40B4-BE49-F238E27FC236}">
                    <a16:creationId xmlns:a16="http://schemas.microsoft.com/office/drawing/2014/main" id="{29EC54F9-F227-2DF9-9E9E-6302A1B852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66246" y="3118044"/>
                <a:ext cx="3080217" cy="1925136"/>
              </a:xfrm>
              <a:prstGeom prst="rect">
                <a:avLst/>
              </a:prstGeom>
            </p:spPr>
          </p:pic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3FEE1C49-5E36-92BD-8B87-7F9193822219}"/>
                  </a:ext>
                </a:extLst>
              </p:cNvPr>
              <p:cNvSpPr txBox="1"/>
              <p:nvPr/>
            </p:nvSpPr>
            <p:spPr>
              <a:xfrm>
                <a:off x="3507671" y="5043180"/>
                <a:ext cx="4667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(d)</a:t>
                </a:r>
                <a:endParaRPr lang="zh-CN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21845108"/>
      </p:ext>
    </p:extLst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12</Words>
  <Application>Microsoft Office PowerPoint</Application>
  <PresentationFormat>宽屏</PresentationFormat>
  <Paragraphs>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WPS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tk</dc:creator>
  <cp:lastModifiedBy>棵 谭</cp:lastModifiedBy>
  <cp:revision>6</cp:revision>
  <dcterms:created xsi:type="dcterms:W3CDTF">2023-08-09T12:44:00Z</dcterms:created>
  <dcterms:modified xsi:type="dcterms:W3CDTF">2025-12-24T10:09:08Z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</Properties>
</file>

<file path=docProps/thumbnail.jpeg>
</file>